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342623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6328810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07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дождь. Ветер северо-западный с переходом на северо-восточный 9-14 м/с. Температура воздуха ночью 3-5, днем 8-10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северо-восточный 7-12 м/с. 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10190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2552</cp:revision>
  <cp:lastPrinted>2021-07-01T03:56:27Z</cp:lastPrinted>
  <dcterms:created xsi:type="dcterms:W3CDTF">2018-03-27T06:03:00Z</dcterms:created>
  <dcterms:modified xsi:type="dcterms:W3CDTF">2023-03-07T06:47:30Z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