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80" d="100"/>
          <a:sy n="80" d="100"/>
        </p:scale>
        <p:origin x="-84" y="-13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236755038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№66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4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 марта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07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марта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2023 года</a:t>
            </a: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997336062"/>
              </p:ext>
            </p:extLst>
          </p:nvPr>
        </p:nvGraphicFramePr>
        <p:xfrm>
          <a:off x="5003919" y="3794796"/>
          <a:ext cx="4684507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348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43270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5223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20774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марта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марта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марта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r>
              <a:rPr lang="ru-RU" sz="13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Переменная облачность, дождь, днем временами сильный дождь. Ветер юго-западный с переходом на северо-восточный 8-13, ночью порывы 15-20, временами 25 м/с. Температура воздуха ночью и днем 13-15 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09 марта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08 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 по 09 ч.  </a:t>
            </a:r>
            <a:r>
              <a:rPr lang="ru-RU" sz="1200" b="1" smtClean="0">
                <a:latin typeface="Times New Roman" pitchFamily="18" charset="0"/>
                <a:cs typeface="Times New Roman" pitchFamily="18" charset="0"/>
                <a:sym typeface="+mn-ea"/>
              </a:rPr>
              <a:t>09 </a:t>
            </a:r>
            <a:r>
              <a:rPr lang="ru-RU" sz="1200" b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8-13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5-7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95876" y="207167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13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14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года метеорологические 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04971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Нурлыбаева</a:t>
            </a:r>
            <a:r>
              <a:rPr 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 А.Н.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13185</TotalTime>
  <Words>640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2665</cp:revision>
  <cp:lastPrinted>2021-07-01T03:56:27Z</cp:lastPrinted>
  <dcterms:created xsi:type="dcterms:W3CDTF">2018-03-27T06:03:00Z</dcterms:created>
  <dcterms:modified xsi:type="dcterms:W3CDTF">2023-03-07T06:25:44Z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