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84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345974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08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снег, низовая метель, гололед. Ветер ночью 9-14, порывы 15-20 м/с. Температура воздуха ночью 5-7 мороза, днем 2-4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09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9-14, порывы 15-20 м/с. Температура воздуха 6-8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536029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0.816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0.435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0.228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0.876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0.131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14980</TotalTime>
  <Words>616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2593</cp:revision>
  <cp:lastPrinted>2021-07-01T03:56:27Z</cp:lastPrinted>
  <dcterms:created xsi:type="dcterms:W3CDTF">2018-03-27T06:03:00Z</dcterms:created>
  <dcterms:modified xsi:type="dcterms:W3CDTF">2023-03-07T06:40:04Z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