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555028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07 марта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днем дождь, гроза.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юго-западный 9-14, порывы 15-20, утром и днем временами 25 м/с</a:t>
            </a:r>
            <a:r>
              <a:rPr lang="ru-RU" sz="1200" dirty="0">
                <a:latin typeface="Times New Roman"/>
                <a:ea typeface="Calibri"/>
              </a:rPr>
              <a:t>. 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8-10,</a:t>
            </a:r>
            <a:r>
              <a:rPr lang="ru-RU" sz="1200" dirty="0">
                <a:latin typeface="Times New Roman"/>
                <a:ea typeface="Calibri"/>
              </a:rPr>
              <a:t> днем </a:t>
            </a:r>
            <a:r>
              <a:rPr lang="kk-KZ" sz="1200" dirty="0">
                <a:latin typeface="Times New Roman"/>
                <a:ea typeface="Calibri"/>
              </a:rPr>
              <a:t>13-15 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северо-восточный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503821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2206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0,36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14748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2975</cp:revision>
  <cp:lastPrinted>2023-03-07T06:33:30Z</cp:lastPrinted>
  <dcterms:created xsi:type="dcterms:W3CDTF">2018-03-27T06:03:00Z</dcterms:created>
  <dcterms:modified xsi:type="dcterms:W3CDTF">2023-03-07T06:33:45Z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