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224841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07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29218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осадки (дождь, мокрый снег)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 дорогах гололедица.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северо-западный 7-12,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и днем 4-6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17966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2655</cp:revision>
  <cp:lastPrinted>2021-10-14T11:15:53Z</cp:lastPrinted>
  <dcterms:created xsi:type="dcterms:W3CDTF">2018-03-27T06:03:00Z</dcterms:created>
  <dcterms:modified xsi:type="dcterms:W3CDTF">2023-03-07T05:52:57Z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