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2EF6C7A-7B22-447E-B1D0-820C657188C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A0A7B-196C-418E-8411-98079EBC68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66967-3A9D-4697-AE09-F98602E6DB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00D1E-0EA3-4CE8-8308-E1167F702D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2600-73AD-49E9-888F-8683054304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03D1E-B6EA-4075-A33C-2824503EC3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77436-C28C-4490-8558-44D0404C6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7FB86-41C9-4CDD-B5EE-BB75A2BF85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59CC2-BD58-46BF-9478-97282A92D3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62FE0-DE2E-4152-9925-83E98C5333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954E-CAC6-4AB3-9394-9667CC795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25BA6-E726-4DCE-BBD0-E2EEAEF33E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8AD817-3CF8-4131-9F5F-495F102D93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07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>
                <a:solidFill>
                  <a:schemeClr val="tx1"/>
                </a:solidFill>
              </a:rPr>
              <a:t>временами дождь, вечером сильный дождь, гроза. Ветер юго-восточный 3-8, порывы 15-20 м/с. Температура воздуха ночью 8-10, днем </a:t>
            </a:r>
            <a:r>
              <a:rPr lang="kk-KZ" altLang="zh-CN">
                <a:solidFill>
                  <a:schemeClr val="tx1"/>
                </a:solidFill>
              </a:rPr>
              <a:t>18-20 </a:t>
            </a:r>
            <a:r>
              <a:rPr lang="ru-RU" altLang="zh-CN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08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Облачно, ночью осадки (преимущественно дождь), туман. Ветер 2-7 м/с. Температура воздуха ночью 2-4 тепла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08 марта , ночью 09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/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15739</TotalTime>
  <Words>559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3197</cp:revision>
  <cp:lastPrinted>2021-07-01T09:11:30Z</cp:lastPrinted>
  <dcterms:created xsi:type="dcterms:W3CDTF">2018-03-27T06:03:00Z</dcterms:created>
  <dcterms:modified xsi:type="dcterms:W3CDTF">2023-03-07T06:44:54Z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