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0600477"/>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914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a:t>
                      </a:r>
                      <a:r>
                        <a:rPr lang="en-US" sz="900" dirty="0" smtClean="0">
                          <a:solidFill>
                            <a:schemeClr val="tx1"/>
                          </a:solidFill>
                          <a:latin typeface="Times New Roman" panose="02020603050405020304" pitchFamily="18" charset="0"/>
                          <a:cs typeface="Times New Roman" panose="02020603050405020304" pitchFamily="18" charset="0"/>
                        </a:rPr>
                        <a:t>83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7</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7-9</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19392</TotalTime>
  <Words>585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2697</cp:revision>
  <cp:lastPrinted>2021-07-01T07:38:07Z</cp:lastPrinted>
  <dcterms:created xsi:type="dcterms:W3CDTF">2018-03-27T06:03:00Z</dcterms:created>
  <dcterms:modified xsi:type="dcterms:W3CDTF">2023-03-06T06:11:23Z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