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5196595"/>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65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a:t>
                      </a:r>
                      <a:r>
                        <a:rPr lang="kk-KZ" altLang="zh-CN" sz="1200" b="1" i="0" baseline="0">
                          <a:solidFill>
                            <a:srgbClr val="002060"/>
                          </a:solidFill>
                          <a:latin typeface="Times New Roman" panose="02020603050405020304" pitchFamily="18" charset="0"/>
                          <a:cs typeface="Times New Roman" panose="02020603050405020304" pitchFamily="18" charset="0"/>
                        </a:rPr>
                        <a:t>жыл 06 </a:t>
                      </a:r>
                      <a:r>
                        <a:rPr lang="kk-KZ" altLang="zh-CN" sz="1200" b="1" i="0"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06 </a:t>
            </a:r>
            <a:r>
              <a:rPr lang="ru-RU" altLang="ru-RU" sz="1200" b="1" dirty="0" err="1">
                <a:latin typeface="Times New Roman" pitchFamily="18" charset="0"/>
                <a:cs typeface="Times New Roman" pitchFamily="18" charset="0"/>
              </a:rPr>
              <a:t>наурызда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07 </a:t>
            </a:r>
            <a:r>
              <a:rPr lang="ru-RU" sz="1200" b="1" dirty="0" err="1" smtClean="0">
                <a:solidFill>
                  <a:prstClr val="black"/>
                </a:solidFill>
                <a:latin typeface="Times New Roman" pitchFamily="18" charset="0"/>
                <a:cs typeface="Times New Roman" pitchFamily="18" charset="0"/>
              </a:rPr>
              <a:t>наурызға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06 </a:t>
            </a:r>
            <a:r>
              <a:rPr lang="ru-RU" sz="1200" b="1" dirty="0" err="1" smtClean="0">
                <a:solidFill>
                  <a:prstClr val="black"/>
                </a:solidFill>
                <a:latin typeface="Times New Roman" pitchFamily="18" charset="0"/>
                <a:cs typeface="Times New Roman" pitchFamily="18" charset="0"/>
              </a:rPr>
              <a:t>наурыз</a:t>
            </a:r>
            <a:r>
              <a:rPr lang="ru-RU" sz="1200" b="1" dirty="0" smtClean="0">
                <a:solidFill>
                  <a:prstClr val="black"/>
                </a:solidFill>
                <a:latin typeface="Times New Roman" pitchFamily="18" charset="0"/>
                <a:cs typeface="Times New Roman"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a:solidFill>
                  <a:prstClr val="black"/>
                </a:solidFill>
                <a:latin typeface="Times New Roman" pitchFamily="18" charset="0"/>
                <a:cs typeface="Times New Roman" pitchFamily="18" charset="0"/>
              </a:rPr>
              <a:t>07 </a:t>
            </a:r>
            <a:r>
              <a:rPr lang="ru-RU" sz="1200" b="1" dirty="0" err="1" smtClean="0">
                <a:solidFill>
                  <a:prstClr val="black"/>
                </a:solidFill>
                <a:latin typeface="Times New Roman" pitchFamily="18" charset="0"/>
                <a:cs typeface="Times New Roman" pitchFamily="18" charset="0"/>
              </a:rPr>
              <a:t>наурыз</a:t>
            </a:r>
            <a:r>
              <a:rPr lang="ru-RU" sz="1200" b="1" dirty="0" smtClean="0">
                <a:solidFill>
                  <a:prstClr val="black"/>
                </a:solidFill>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Оңтүстік-батыс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екпіні 15-20, таңертен және күндіз кей уақытта 23-28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08 </a:t>
            </a:r>
            <a:r>
              <a:rPr lang="ru-RU" sz="1200" b="1" dirty="0" err="1">
                <a:solidFill>
                  <a:prstClr val="black"/>
                </a:solidFill>
                <a:latin typeface="Times New Roman" pitchFamily="18" charset="0"/>
                <a:cs typeface="Times New Roman" pitchFamily="18" charset="0"/>
              </a:rPr>
              <a:t>наурызға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a:solidFill>
                  <a:prstClr val="black"/>
                </a:solidFill>
                <a:latin typeface="Times New Roman" panose="02020603050405020304" pitchFamily="18" charset="0"/>
                <a:cs typeface="Times New Roman" panose="02020603050405020304" pitchFamily="18" charset="0"/>
              </a:rPr>
              <a:t>07 </a:t>
            </a:r>
            <a:r>
              <a:rPr lang="ru-RU" sz="1200" b="1" dirty="0" err="1" smtClean="0">
                <a:solidFill>
                  <a:prstClr val="black"/>
                </a:solidFill>
                <a:latin typeface="Times New Roman" pitchFamily="18" charset="0"/>
                <a:cs typeface="Times New Roman" pitchFamily="18" charset="0"/>
              </a:rPr>
              <a:t>наурыз</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08 </a:t>
            </a:r>
            <a:r>
              <a:rPr lang="ru-RU" sz="1200" b="1" dirty="0" err="1" smtClean="0">
                <a:solidFill>
                  <a:prstClr val="black"/>
                </a:solidFill>
                <a:latin typeface="Times New Roman" pitchFamily="18" charset="0"/>
                <a:cs typeface="Times New Roman" pitchFamily="18" charset="0"/>
              </a:rPr>
              <a:t>наурыз</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smtClean="0">
                <a:solidFill>
                  <a:prstClr val="black"/>
                </a:solidFill>
                <a:latin typeface="Times New Roman" pitchFamily="18" charset="0"/>
                <a:cs typeface="Times New Roman" pitchFamily="18" charset="0"/>
              </a:rPr>
              <a:t>Оңтүстік-батыс</a:t>
            </a:r>
            <a:r>
              <a:rPr lang="kk-KZ" sz="1200" smtClean="0">
                <a:solidFill>
                  <a:prstClr val="black"/>
                </a:solidFill>
                <a:latin typeface="Times New Roman"/>
                <a:ea typeface="Calibri"/>
              </a:rPr>
              <a:t>тан</a:t>
            </a:r>
            <a:r>
              <a:rPr lang="kk-KZ" sz="120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a:t>
            </a:r>
            <a:r>
              <a:rPr lang="kk-KZ" sz="1200">
                <a:solidFill>
                  <a:prstClr val="black"/>
                </a:solidFill>
                <a:latin typeface="Times New Roman"/>
                <a:ea typeface="Calibri"/>
              </a:rPr>
              <a:t>күші </a:t>
            </a:r>
            <a:r>
              <a:rPr lang="kk-KZ" sz="1200" smtClean="0">
                <a:solidFill>
                  <a:prstClr val="black"/>
                </a:solidFill>
                <a:latin typeface="Times New Roman" pitchFamily="18" charset="0"/>
                <a:cs typeface="Times New Roman" pitchFamily="18" charset="0"/>
              </a:rPr>
              <a:t>9-14, екпіні 15-20 </a:t>
            </a:r>
            <a:r>
              <a:rPr lang="kk-KZ" sz="1200" dirty="0">
                <a:solidFill>
                  <a:prstClr val="black"/>
                </a:solidFill>
                <a:latin typeface="Times New Roman" pitchFamily="18" charset="0"/>
                <a:cs typeface="Times New Roman" pitchFamily="18" charset="0"/>
              </a:rPr>
              <a:t>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наурызда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18859859"/>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1307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14530</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2941</cp:revision>
  <cp:lastPrinted>2023-01-18T06:22:05Z</cp:lastPrinted>
  <dcterms:created xsi:type="dcterms:W3CDTF">2018-03-27T06:03:00Z</dcterms:created>
  <dcterms:modified xsi:type="dcterms:W3CDTF">2023-03-06T06:45:46Z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