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300" y="1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sz="1200" b="1" i="1" u="none" kern="1200" baseline="0" dirty="0" smtClean="0">
                          <a:solidFill>
                            <a:schemeClr val="tx1"/>
                          </a:solidFill>
                          <a:latin typeface="Times New Roman" pitchFamily="18" charset="0"/>
                          <a:ea typeface="+mn-ea"/>
                          <a:cs typeface="Times New Roman" pitchFamily="18" charset="0"/>
                        </a:rPr>
                        <a:t>06 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06 наурыз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2811704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260648"/>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наурызға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күндіз 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жаяу </a:t>
            </a:r>
            <a:r>
              <a:rPr lang="kk-KZ" sz="1100" dirty="0" smtClean="0">
                <a:latin typeface="Times New Roman" pitchFamily="18" charset="0"/>
                <a:cs typeface="Times New Roman" pitchFamily="18" charset="0"/>
              </a:rPr>
              <a:t>бұрқасын, </a:t>
            </a:r>
            <a:r>
              <a:rPr lang="kk-KZ" sz="1100" dirty="0"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kk-KZ" sz="1100" dirty="0" smtClean="0">
                <a:latin typeface="Times New Roman" pitchFamily="18" charset="0"/>
                <a:cs typeface="Times New Roman" pitchFamily="18" charset="0"/>
              </a:rPr>
              <a:t>, оңтүстіктен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түнде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градус аяз.</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08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жаяу </a:t>
            </a:r>
            <a:r>
              <a:rPr lang="kk-KZ" sz="1100" dirty="0" smtClean="0">
                <a:latin typeface="Times New Roman" pitchFamily="18" charset="0"/>
                <a:cs typeface="Times New Roman" pitchFamily="18" charset="0"/>
              </a:rPr>
              <a:t>бұрқасын.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 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5-7</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13515</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2873</cp:revision>
  <cp:lastPrinted>2021-07-01T03:56:27Z</cp:lastPrinted>
  <dcterms:created xsi:type="dcterms:W3CDTF">2018-03-27T06:03:00Z</dcterms:created>
  <dcterms:modified xsi:type="dcterms:W3CDTF">2023-03-06T07:25:02Z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