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70752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аздаған қар, күндіз қатты жауын-шашын (жаңбыр, қар) жауады. Күндіз жаяу бұрқасын, көктайғақ, тұман күтіледі. Жел түнде 9-14 м/с, күндіз 15-20, екпіні 23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5-7 аяз,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жаяу бұрқасын күтіледі.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5-7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957198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0.584</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0.374</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0.224</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13996</TotalTime>
  <Words>600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2556</cp:revision>
  <cp:lastPrinted>2021-07-01T07:38:07Z</cp:lastPrinted>
  <dcterms:created xsi:type="dcterms:W3CDTF">2018-03-27T06:03:00Z</dcterms:created>
  <dcterms:modified xsi:type="dcterms:W3CDTF">2023-03-06T06:57:07Z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