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8999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3244363"/>
              </p:ext>
            </p:extLst>
          </p:nvPr>
        </p:nvGraphicFramePr>
        <p:xfrm>
          <a:off x="4935976" y="4118604"/>
          <a:ext cx="4691064" cy="18154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920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5391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жауын-шашын (жаңбыр, қар). Жолдарда көктайғақ. Оңтүстік-шығыстан соққан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оңтүстік-батыстан аусады,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 (жаңбыр, қар).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454" y="3281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440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908090466"/>
              </p:ext>
            </p:extLst>
          </p:nvPr>
        </p:nvGraphicFramePr>
        <p:xfrm>
          <a:off x="5071961" y="5079492"/>
          <a:ext cx="3702544"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68465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2751</cp:revision>
  <cp:lastPrinted>2021-07-01T03:56:27Z</cp:lastPrinted>
  <dcterms:created xsi:type="dcterms:W3CDTF">2018-03-27T06:03:00Z</dcterms:created>
  <dcterms:modified xsi:type="dcterms:W3CDTF">2023-03-06T06:52:06Z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