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3317717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жел соғады, күші 8-13, таңертең және күндіз екпіні 15-20,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 25 м/с. Ауа температурасы түнде 9-11, күндіз 25-27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 11-13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605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2805</cp:revision>
  <cp:lastPrinted>2021-07-01T03:56:27Z</cp:lastPrinted>
  <dcterms:created xsi:type="dcterms:W3CDTF">2018-03-27T06:03:00Z</dcterms:created>
  <dcterms:modified xsi:type="dcterms:W3CDTF">2023-03-06T05:46:45Z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