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667410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639431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күндіз жауын-шашын (жаңбыр, қар). Жолдарда көктайғақ. Оңтүстік-шығыстан соққан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оңтүстік-батыстан аусады,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0-2° аяз, күндіз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(жаңбыр, қар). Оңтүстік-шығыстан, оңтүстіктен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7971" y="2437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17884</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2687</cp:revision>
  <cp:lastPrinted>2021-07-01T03:56:27Z</cp:lastPrinted>
  <dcterms:created xsi:type="dcterms:W3CDTF">2018-03-27T06:03:00Z</dcterms:created>
  <dcterms:modified xsi:type="dcterms:W3CDTF">2023-03-06T06:53:51Z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