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6" d="100"/>
          <a:sy n="86" d="100"/>
        </p:scale>
        <p:origin x="84" y="3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83757113"/>
              </p:ext>
            </p:extLst>
          </p:nvPr>
        </p:nvGraphicFramePr>
        <p:xfrm>
          <a:off x="307975" y="2588895"/>
          <a:ext cx="4465638" cy="23622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65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06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наурыз</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260319"/>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a:t>
            </a:r>
            <a:r>
              <a:rPr lang="kk-KZ" altLang="ru-RU" sz="1200" b="1" dirty="0" smtClean="0">
                <a:latin typeface="Times New Roman" panose="02020603050405020304" pitchFamily="18" charset="0"/>
                <a:cs typeface="Times New Roman" panose="02020603050405020304" pitchFamily="18" charset="0"/>
              </a:rPr>
              <a:t>наурыз </a:t>
            </a:r>
            <a:r>
              <a:rPr lang="kk-KZ" altLang="ru-RU" sz="1200" b="1" dirty="0">
                <a:latin typeface="Times New Roman" panose="02020603050405020304" pitchFamily="18" charset="0"/>
                <a:cs typeface="Times New Roman" panose="02020603050405020304" pitchFamily="18" charset="0"/>
              </a:rPr>
              <a:t>2023 ж. сағ. 21-ден </a:t>
            </a:r>
            <a:r>
              <a:rPr lang="kk-KZ" altLang="ru-RU"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наурыз 2023 ж. сағ. 21 дейін</a:t>
            </a:r>
          </a:p>
          <a:p>
            <a:r>
              <a:rPr lang="kk-KZ" sz="1200" dirty="0">
                <a:latin typeface="Times New Roman" panose="02020603050405020304" pitchFamily="18" charset="0"/>
                <a:cs typeface="Times New Roman" panose="02020603050405020304" pitchFamily="18" charset="0"/>
              </a:rPr>
              <a:t>бұлтты, таңертең және күндіз </a:t>
            </a:r>
            <a:r>
              <a:rPr lang="kk-KZ" sz="1200" dirty="0" smtClean="0">
                <a:latin typeface="Times New Roman" panose="02020603050405020304" pitchFamily="18" charset="0"/>
                <a:cs typeface="Times New Roman" panose="02020603050405020304" pitchFamily="18" charset="0"/>
              </a:rPr>
              <a:t>қар</a:t>
            </a:r>
            <a:r>
              <a:rPr lang="kk-KZ" sz="1200" dirty="0">
                <a:latin typeface="Times New Roman" panose="02020603050405020304" pitchFamily="18" charset="0"/>
                <a:cs typeface="Times New Roman" panose="02020603050405020304" pitchFamily="18" charset="0"/>
              </a:rPr>
              <a:t>, кей </a:t>
            </a:r>
            <a:r>
              <a:rPr lang="kk-KZ" sz="1200" dirty="0" smtClean="0">
                <a:latin typeface="Times New Roman" panose="02020603050405020304" pitchFamily="18" charset="0"/>
                <a:cs typeface="Times New Roman" panose="02020603050405020304" pitchFamily="18" charset="0"/>
              </a:rPr>
              <a:t>уақыттарда, қатты қар </a:t>
            </a:r>
            <a:r>
              <a:rPr lang="kk-KZ" sz="1200" dirty="0">
                <a:latin typeface="Times New Roman" panose="02020603050405020304" pitchFamily="18" charset="0"/>
                <a:cs typeface="Times New Roman" panose="02020603050405020304" pitchFamily="18" charset="0"/>
              </a:rPr>
              <a:t>жаяу </a:t>
            </a:r>
            <a:r>
              <a:rPr lang="kk-KZ" sz="1200" dirty="0" smtClean="0">
                <a:latin typeface="Times New Roman" panose="02020603050405020304" pitchFamily="18" charset="0"/>
                <a:cs typeface="Times New Roman" panose="02020603050405020304" pitchFamily="18" charset="0"/>
              </a:rPr>
              <a:t>бұрқасын. </a:t>
            </a:r>
            <a:r>
              <a:rPr lang="ru-RU" sz="1200" dirty="0" smtClean="0">
                <a:latin typeface="Times New Roman" panose="02020603050405020304" pitchFamily="18" charset="0"/>
                <a:cs typeface="Times New Roman" panose="02020603050405020304" pitchFamily="18" charset="0"/>
              </a:rPr>
              <a:t>Оңтүстік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солтүстік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kk-KZ" sz="1200" dirty="0" smtClean="0">
                <a:latin typeface="Times New Roman" panose="02020603050405020304" pitchFamily="18" charset="0"/>
                <a:cs typeface="Times New Roman" panose="02020603050405020304" pitchFamily="18" charset="0"/>
              </a:rPr>
              <a:t>15-20</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1-3 аяз.</a:t>
            </a:r>
            <a:endParaRPr lang="ru-RU" sz="1200" dirty="0" smtClean="0">
              <a:latin typeface="Times New Roman" panose="02020603050405020304" pitchFamily="18" charset="0"/>
              <a:cs typeface="Times New Roman" panose="02020603050405020304" pitchFamily="18" charset="0"/>
            </a:endParaRPr>
          </a:p>
          <a:p>
            <a:endParaRPr lang="kk-KZ" sz="1200" b="1" dirty="0" smtClean="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2023 жылғы </a:t>
            </a:r>
            <a:r>
              <a:rPr lang="kk-KZ" sz="1200" b="1" dirty="0" smtClean="0">
                <a:latin typeface="Times New Roman" panose="02020603050405020304" pitchFamily="18" charset="0"/>
                <a:cs typeface="Times New Roman" panose="02020603050405020304" pitchFamily="18" charset="0"/>
              </a:rPr>
              <a:t>08 </a:t>
            </a:r>
            <a:r>
              <a:rPr lang="kk-KZ" sz="1200" b="1" dirty="0" smtClean="0">
                <a:latin typeface="Times New Roman" panose="02020603050405020304" pitchFamily="18" charset="0"/>
                <a:cs typeface="Times New Roman" panose="02020603050405020304" pitchFamily="18" charset="0"/>
              </a:rPr>
              <a:t>наурыз</a:t>
            </a:r>
            <a:endParaRPr lang="kk-KZ" sz="1200" b="1" dirty="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a:t>
            </a:r>
            <a:r>
              <a:rPr lang="kk-KZ" sz="1200" b="1" dirty="0">
                <a:latin typeface="Times New Roman" panose="02020603050405020304" pitchFamily="18" charset="0"/>
                <a:cs typeface="Times New Roman" panose="02020603050405020304" pitchFamily="18" charset="0"/>
              </a:rPr>
              <a:t>наурыз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a:t>
            </a:r>
            <a:r>
              <a:rPr lang="kk-KZ" sz="1200" b="1" dirty="0" smtClean="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lvl="0"/>
            <a:r>
              <a:rPr lang="kk-KZ" sz="1200" dirty="0">
                <a:latin typeface="Times New Roman" panose="02020603050405020304" pitchFamily="18" charset="0"/>
                <a:cs typeface="Times New Roman" panose="02020603050405020304" pitchFamily="18" charset="0"/>
              </a:rPr>
              <a:t>Көшпелі-бұлтты, </a:t>
            </a:r>
            <a:r>
              <a:rPr lang="kk-KZ" sz="1200" dirty="0" smtClean="0">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Солтүстік-</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соғады,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smtClean="0">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43375366"/>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792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1</a:t>
                      </a: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a:t>
                      </a:r>
                      <a:r>
                        <a:rPr lang="en-US" sz="1000" b="0" i="0" u="none" strike="noStrike" dirty="0" smtClean="0">
                          <a:solidFill>
                            <a:srgbClr val="000000"/>
                          </a:solidFill>
                          <a:effectLst/>
                          <a:latin typeface="Times New Roman" panose="02020603050405020304" pitchFamily="18" charset="0"/>
                        </a:rPr>
                        <a:t>2</a:t>
                      </a: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658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0,1</a:t>
                      </a:r>
                      <a:r>
                        <a:rPr lang="ru-RU"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9</a:t>
                      </a: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rPr>
                        <a:t>,4</a:t>
                      </a: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rPr>
                        <a:t>1</a:t>
                      </a: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6</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07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08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Шибаршина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15971</TotalTime>
  <Words>594</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2806</cp:revision>
  <cp:lastPrinted>2021-07-01T07:38:07Z</cp:lastPrinted>
  <dcterms:created xsi:type="dcterms:W3CDTF">2018-03-27T06:03:00Z</dcterms:created>
  <dcterms:modified xsi:type="dcterms:W3CDTF">2023-03-06T08:16:54Z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