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№065КҮНДЕЛІКТІ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06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07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жауын-шашын (жаңбыр, қар) жауады, көктайғақ болады. </a:t>
            </a:r>
            <a:r>
              <a:rPr lang="kk-KZ" sz="1200" smtClean="0">
                <a:latin typeface="Times New Roman" pitchFamily="18" charset="0"/>
                <a:cs typeface="Times New Roman" pitchFamily="18" charset="0"/>
              </a:rPr>
              <a:t>Оңтүстік-шығыстан соғатын </a:t>
            </a:r>
            <a:r>
              <a:rPr lang="kk-KZ" sz="1200" dirty="0" smtClean="0">
                <a:latin typeface="Times New Roman" pitchFamily="18" charset="0"/>
                <a:cs typeface="Times New Roman" pitchFamily="18" charset="0"/>
              </a:rPr>
              <a:t>жел </a:t>
            </a:r>
            <a:r>
              <a:rPr lang="kk-KZ" sz="1200" smtClean="0">
                <a:latin typeface="Times New Roman" pitchFamily="18" charset="0"/>
                <a:cs typeface="Times New Roman" pitchFamily="18" charset="0"/>
              </a:rPr>
              <a:t>солтүстік-батысқа </a:t>
            </a:r>
            <a:r>
              <a:rPr lang="kk-KZ" sz="1200" smtClean="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9-14, күндіз екпіні 15-20 м/с. Ауа температурасы түнде және күндіз 0 градус шамасында.</a:t>
            </a:r>
          </a:p>
          <a:p>
            <a:pPr algn="ctr"/>
            <a:r>
              <a:rPr lang="kk-KZ" sz="1200" b="1" dirty="0" smtClean="0">
                <a:solidFill>
                  <a:srgbClr val="000000"/>
                </a:solidFill>
                <a:latin typeface="Times New Roman" pitchFamily="18" charset="0"/>
                <a:cs typeface="Times New Roman" pitchFamily="18" charset="0"/>
              </a:rPr>
              <a:t>08 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07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08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Солтүстік-шығыстан жел соғады, күші 9-14 м/с. Ауа температурасы  6-8 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5178665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186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0,373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551</a:t>
                      </a:r>
                      <a:endParaRPr lang="kk-KZ" sz="1000" dirty="0" smtClean="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0,056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latin typeface="Times New Roman" pitchFamily="18" charset="0"/>
                          <a:cs typeface="Times New Roman" pitchFamily="18" charset="0"/>
                        </a:rPr>
                        <a:t>0,163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14285</TotalTime>
  <Words>532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2803</cp:revision>
  <cp:lastPrinted>2021-07-01T07:38:07Z</cp:lastPrinted>
  <dcterms:created xsi:type="dcterms:W3CDTF">2018-03-27T06:03:00Z</dcterms:created>
  <dcterms:modified xsi:type="dcterms:W3CDTF">2023-03-06T06:54:12Z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