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4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3632142"/>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7</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86769"/>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5141694"/>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16261</TotalTime>
  <Words>556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2749</cp:revision>
  <cp:lastPrinted>2021-07-01T07:38:07Z</cp:lastPrinted>
  <dcterms:created xsi:type="dcterms:W3CDTF">2018-03-27T06:03:00Z</dcterms:created>
  <dcterms:modified xsi:type="dcterms:W3CDTF">2023-03-06T07:03:18Z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