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465934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юго-западный 9-14, порывы 15-20, утром и днем временами 25 м/с</a:t>
            </a:r>
            <a:r>
              <a:rPr lang="ru-RU" sz="1200" dirty="0" smtClean="0">
                <a:latin typeface="Times New Roman"/>
                <a:ea typeface="Calibri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днем 21-23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>
                <a:solidFill>
                  <a:prstClr val="black"/>
                </a:solidFill>
                <a:latin typeface="Times New Roman"/>
                <a:ea typeface="Calibri"/>
              </a:rPr>
              <a:t>юго-западный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9-14, порывы 15-20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8-10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80549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0,51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14671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2975</cp:revision>
  <cp:lastPrinted>2023-01-18T06:16:28Z</cp:lastPrinted>
  <dcterms:created xsi:type="dcterms:W3CDTF">2018-03-27T06:03:00Z</dcterms:created>
  <dcterms:modified xsi:type="dcterms:W3CDTF">2023-03-06T06:45:38Z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