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582130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29796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юго-западный 7-12 м/с. Температура воздуха ночью 0-2° мороза, днем 5-7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порывы 15-20 м/с. Температура воздуха 3-5°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17964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2652</cp:revision>
  <cp:lastPrinted>2021-10-14T11:15:53Z</cp:lastPrinted>
  <dcterms:created xsi:type="dcterms:W3CDTF">2018-03-27T06:03:00Z</dcterms:created>
  <dcterms:modified xsi:type="dcterms:W3CDTF">2023-03-06T06:54:21Z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