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57495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7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осадки (преимущественно дождь). Ветер юго-восточный с переходом на юго-западный ночью 9-14, днем 15-20 м/с. Температура воздуха ночью 0-2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8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10113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308712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90361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16363</TotalTime>
  <Words>658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2724</cp:revision>
  <cp:lastPrinted>2021-07-01T03:56:27Z</cp:lastPrinted>
  <dcterms:created xsi:type="dcterms:W3CDTF">2018-03-27T06:03:00Z</dcterms:created>
  <dcterms:modified xsi:type="dcterms:W3CDTF">2023-03-06T07:15:00Z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