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5698765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6575540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днем осадки (дождь, снег)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На дорогах гололедица.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юго-западный 7-12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0-2° мороза, днем 5-7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снег)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порывы 15-20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3-5° тепла 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Н.М.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20720</TotalTime>
  <Words>667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2862</cp:revision>
  <cp:lastPrinted>2021-10-18T15:52:53Z</cp:lastPrinted>
  <dcterms:created xsi:type="dcterms:W3CDTF">2018-03-27T06:03:00Z</dcterms:created>
  <dcterms:modified xsi:type="dcterms:W3CDTF">2023-03-06T06:53:31Z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