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1806341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65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марта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215452"/>
            <a:ext cx="4798916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марта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06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днем осадки (дождь, снег), гололед.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9-14, днем порывы 15-20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2-4 мороза, днем 1-3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марта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08 марта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Облачно, осадки (дождь, снег), гололед.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западный, юго-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15-20, порывы 25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около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0 градусов</a:t>
            </a:r>
            <a:r>
              <a:rPr lang="kk-KZ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x-none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88840"/>
            <a:ext cx="4610598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марта, ночью 08 марта метеорологические условия будут способствовать рассеиванию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0350" y="3064697"/>
            <a:ext cx="4717409" cy="30777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4974664"/>
              </p:ext>
            </p:extLst>
          </p:nvPr>
        </p:nvGraphicFramePr>
        <p:xfrm>
          <a:off x="5046663" y="3897847"/>
          <a:ext cx="4645221" cy="2404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25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15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Овсянникова О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20852</TotalTime>
  <Words>667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3391</cp:revision>
  <cp:lastPrinted>2021-11-30T05:55:24Z</cp:lastPrinted>
  <dcterms:created xsi:type="dcterms:W3CDTF">2018-03-27T06:03:00Z</dcterms:created>
  <dcterms:modified xsi:type="dcterms:W3CDTF">2023-03-06T08:10:02Z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