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793490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155651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ночью и утром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16778</TotalTime>
  <Words>606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2660</cp:revision>
  <cp:lastPrinted>2021-10-15T03:50:29Z</cp:lastPrinted>
  <dcterms:created xsi:type="dcterms:W3CDTF">2018-03-27T06:03:00Z</dcterms:created>
  <dcterms:modified xsi:type="dcterms:W3CDTF">2023-03-06T06:11:25Z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