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10" d="100"/>
          <a:sy n="110" d="100"/>
        </p:scale>
        <p:origin x="-2250" y="-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осадки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(дождь, снег), гололед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 около 0 градусов.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61712637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186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0,373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551</a:t>
                      </a:r>
                      <a:endParaRPr lang="kk-KZ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0,246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0,056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14753</TotalTime>
  <Words>606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2835</cp:revision>
  <cp:lastPrinted>2021-02-03T11:37:00Z</cp:lastPrinted>
  <dcterms:created xsi:type="dcterms:W3CDTF">2018-03-27T06:03:00Z</dcterms:created>
  <dcterms:modified xsi:type="dcterms:W3CDTF">2023-03-06T06:48:30Z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