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775266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07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снег, днем сильные осадки (дождь, снег). Днем низовая метель, гололед, туман. Ветер ночью 9- 14 м/с, днем 15-20, порывы 23 м/с. Температура воздуха ночью 5-7 мороза, днем 0-2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08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снег, низовая метель. Ветер 15-20 м/с. Температура воздуха 5-7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73049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0.584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0.374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14968</TotalTime>
  <Words>634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2592</cp:revision>
  <cp:lastPrinted>2021-07-01T03:56:27Z</cp:lastPrinted>
  <dcterms:created xsi:type="dcterms:W3CDTF">2018-03-27T06:03:00Z</dcterms:created>
  <dcterms:modified xsi:type="dcterms:W3CDTF">2023-03-06T06:57:09Z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