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486954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0</a:t>
            </a:r>
            <a:r>
              <a:rPr lang="en-US" altLang="ru-RU" sz="1200" b="1" smtClean="0">
                <a:latin typeface="Times New Roman" pitchFamily="18" charset="0"/>
                <a:cs typeface="Times New Roman" pitchFamily="18" charset="0"/>
              </a:rPr>
              <a:t>5</a:t>
            </a:r>
            <a:r>
              <a:rPr lang="ru-RU" altLang="ru-RU" sz="1200" b="1"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күндіз жаңбыр жауады. Оңтүстік-батыс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екпіні 15-20, </a:t>
            </a:r>
            <a:r>
              <a:rPr lang="kk-KZ" sz="1200" dirty="0" smtClean="0">
                <a:solidFill>
                  <a:prstClr val="black"/>
                </a:solidFill>
                <a:latin typeface="Times New Roman" pitchFamily="18" charset="0"/>
                <a:ea typeface="Calibri"/>
                <a:cs typeface="Times New Roman" pitchFamily="18" charset="0"/>
              </a:rPr>
              <a:t>күндіз </a:t>
            </a:r>
            <a:r>
              <a:rPr lang="kk-KZ" sz="1200" dirty="0">
                <a:solidFill>
                  <a:prstClr val="black"/>
                </a:solidFill>
                <a:latin typeface="Times New Roman" pitchFamily="18" charset="0"/>
                <a:ea typeface="Calibri"/>
                <a:cs typeface="Times New Roman" pitchFamily="18" charset="0"/>
              </a:rPr>
              <a:t>кей уақытта 25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07 </a:t>
            </a:r>
            <a:r>
              <a:rPr lang="ru-RU" altLang="ru-RU" sz="1200" b="1" dirty="0" err="1">
                <a:solidFill>
                  <a:prstClr val="black"/>
                </a:solidFill>
                <a:latin typeface="Times New Roman" panose="02020603050405020304" pitchFamily="18" charset="0"/>
                <a:cs typeface="Times New Roman" panose="02020603050405020304" pitchFamily="18" charset="0"/>
              </a:rPr>
              <a:t>наурызға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06 </a:t>
            </a:r>
            <a:r>
              <a:rPr 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Оңтүстік-батыс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екпіні 15-20 </a:t>
            </a:r>
            <a:r>
              <a:rPr lang="kk-KZ" sz="1200" dirty="0">
                <a:solidFill>
                  <a:prstClr val="black"/>
                </a:solidFill>
                <a:latin typeface="Times New Roman" pitchFamily="18" charset="0"/>
                <a:cs typeface="Times New Roman" pitchFamily="18" charset="0"/>
              </a:rPr>
              <a:t>м/с. Ауа температурасы 6-8 градус жылы болады.  </a:t>
            </a:r>
            <a:endParaRPr lang="ru-RU"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533273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1635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75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134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0.33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4.5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t>0.56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Волохова О.В</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14541</TotalTime>
  <Words>598</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2942</cp:revision>
  <cp:lastPrinted>2023-03-05T06:22:22Z</cp:lastPrinted>
  <dcterms:created xsi:type="dcterms:W3CDTF">2018-03-27T06:03:00Z</dcterms:created>
  <dcterms:modified xsi:type="dcterms:W3CDTF">2023-03-05T06:26:00Z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