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528474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05 наурыз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жылғы 05 </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8740494"/>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val="3583770891"/>
                    </a:ext>
                  </a:extLst>
                </a:gridCol>
                <a:gridCol w="1523448">
                  <a:extLst>
                    <a:ext uri="{9D8B030D-6E8A-4147-A177-3AD203B41FA5}">
                      <a16:colId xmlns:a16="http://schemas.microsoft.com/office/drawing/2014/main" val="1276116030"/>
                    </a:ext>
                  </a:extLst>
                </a:gridCol>
                <a:gridCol w="1154510">
                  <a:extLst>
                    <a:ext uri="{9D8B030D-6E8A-4147-A177-3AD203B41FA5}">
                      <a16:colId xmlns:a16="http://schemas.microsoft.com/office/drawing/2014/main" val="2096923049"/>
                    </a:ext>
                  </a:extLst>
                </a:gridCol>
              </a:tblGrid>
              <a:tr h="371277">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5694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13507" y="244827"/>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05 </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ea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8-10 </a:t>
            </a:r>
            <a:r>
              <a:rPr lang="kk-KZ" sz="1100" dirty="0">
                <a:latin typeface="Times New Roman" panose="02020603050405020304" pitchFamily="18" charset="0"/>
                <a:cs typeface="Times New Roman" panose="02020603050405020304" pitchFamily="18" charset="0"/>
              </a:rPr>
              <a:t>аяз, күндіз </a:t>
            </a:r>
            <a:r>
              <a:rPr lang="kk-KZ" sz="1100" dirty="0">
                <a:latin typeface="Times New Roman" panose="02020603050405020304" pitchFamily="18" charset="0"/>
                <a:ea typeface="Times New Roman" panose="02020603050405020304" pitchFamily="18" charset="0"/>
              </a:rPr>
              <a:t>0 градус шамасында</a:t>
            </a:r>
            <a:r>
              <a:rPr lang="kk-KZ" sz="1100" dirty="0">
                <a:latin typeface="Times New Roman" panose="02020603050405020304" pitchFamily="18" charset="0"/>
                <a:cs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түнде 3-5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11070" y="2975964"/>
            <a:ext cx="4744464" cy="49244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kk-KZ" sz="12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4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20419</TotalTime>
  <Words>607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2023-01-16T10:13:34Z</cp:lastPrinted>
  <dcterms:created xsi:type="dcterms:W3CDTF">2018-03-27T06:03:00Z</dcterms:created>
  <dcterms:modified xsi:type="dcterms:W3CDTF">2023-03-05T05:47:11Z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