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1312048"/>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05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smtClean="0">
                <a:latin typeface="Times New Roman" panose="02020603050405020304" pitchFamily="18" charset="0"/>
                <a:cs typeface="Times New Roman" panose="02020603050405020304" pitchFamily="18" charset="0"/>
              </a:rPr>
              <a:t>Көшпелі-бұлтты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және таңертең жауын-шашын (жаңбыр, қар), жаяу бұрқасын. </a:t>
            </a:r>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өктайғақ.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07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Көшпелі-бұлтты, </a:t>
            </a:r>
            <a:r>
              <a:rPr lang="kk-KZ" sz="1200" dirty="0" smtClean="0">
                <a:latin typeface="Times New Roman" panose="02020603050405020304" pitchFamily="18" charset="0"/>
                <a:cs typeface="Times New Roman" panose="02020603050405020304" pitchFamily="18" charset="0"/>
              </a:rPr>
              <a:t>таңертең </a:t>
            </a:r>
            <a:r>
              <a:rPr lang="kk-KZ" sz="1200" dirty="0"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00231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9</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,48</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a:t>
                      </a: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a:t>
            </a:r>
            <a:r>
              <a:rPr lang="ru-RU" altLang="ru-RU" sz="1200" b="1" i="1" dirty="0" smtClean="0">
                <a:solidFill>
                  <a:srgbClr val="000000"/>
                </a:solidFill>
                <a:latin typeface="Times New Roman" panose="02020603050405020304" pitchFamily="18" charset="0"/>
                <a:cs typeface="Times New Roman" panose="02020603050405020304" pitchFamily="18" charset="0"/>
              </a:rPr>
              <a:t>. Кан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15957</TotalTime>
  <Words>595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2803</cp:revision>
  <cp:lastPrinted>2021-07-01T07:38:07Z</cp:lastPrinted>
  <dcterms:created xsi:type="dcterms:W3CDTF">2018-03-27T06:03:00Z</dcterms:created>
  <dcterms:modified xsi:type="dcterms:W3CDTF">2023-03-05T07:29:22Z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