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6536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038200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наурыз </a:t>
            </a:r>
            <a:r>
              <a:rPr lang="kk-KZ" altLang="ru-RU" sz="1200" b="1" dirty="0" smtClean="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21-ден 06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түнде және таңертең </a:t>
            </a:r>
            <a:r>
              <a:rPr lang="kk-KZ" sz="1200" dirty="0" smtClean="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Жолдарда көктайғақ.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7-12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 (жаңбыр, 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 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19806</TotalTime>
  <Words>620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2846</cp:revision>
  <cp:lastPrinted>2021-07-01T03:56:27Z</cp:lastPrinted>
  <dcterms:created xsi:type="dcterms:W3CDTF">2018-03-27T06:03:00Z</dcterms:created>
  <dcterms:modified xsi:type="dcterms:W3CDTF">2023-03-05T08:08:32Z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