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175297"/>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1532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306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194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a:t>
                      </a: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1,325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06</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06</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ru-RU" sz="1100" b="1" dirty="0" smtClean="0">
                <a:solidFill>
                  <a:srgbClr val="000000"/>
                </a:solidFill>
                <a:latin typeface="Times New Roman" panose="02020603050405020304" pitchFamily="18" charset="0"/>
                <a:cs typeface="Times New Roman" panose="02020603050405020304" pitchFamily="18" charset="0"/>
              </a:rPr>
              <a:t>06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07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19445</TotalTime>
  <Words>583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2696</cp:revision>
  <cp:lastPrinted>2021-07-01T07:38:07Z</cp:lastPrinted>
  <dcterms:created xsi:type="dcterms:W3CDTF">2018-03-27T06:03:00Z</dcterms:created>
  <dcterms:modified xsi:type="dcterms:W3CDTF">2023-03-05T07:46:47Z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