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наурыз</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наурыз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en-US" sz="1200" dirty="0" smtClean="0">
                <a:latin typeface="Times New Roman" pitchFamily="18" charset="0"/>
                <a:cs typeface="Times New Roman" pitchFamily="18" charset="0"/>
              </a:rPr>
              <a:t>K</a:t>
            </a:r>
            <a:r>
              <a:rPr lang="kk-KZ" sz="1200" dirty="0" smtClean="0">
                <a:latin typeface="Times New Roman" pitchFamily="18" charset="0"/>
                <a:cs typeface="Times New Roman" pitchFamily="18" charset="0"/>
              </a:rPr>
              <a:t>өшпелі бұлтты, </a:t>
            </a:r>
            <a:r>
              <a:rPr lang="kk-KZ" sz="1200" dirty="0" smtClean="0">
                <a:latin typeface="Times New Roman" pitchFamily="18" charset="0"/>
                <a:cs typeface="Times New Roman" pitchFamily="18" charset="0"/>
              </a:rPr>
              <a:t>түнде және таңертең жауын-шашын (жаңбыр, қар). Оңтүстік -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7-12 м/с</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Ауа </a:t>
            </a:r>
            <a:r>
              <a:rPr lang="kk-KZ" sz="1200" dirty="0" smtClean="0">
                <a:latin typeface="Times New Roman" pitchFamily="18" charset="0"/>
                <a:cs typeface="Times New Roman" pitchFamily="18" charset="0"/>
              </a:rPr>
              <a:t>температурасы түнде 0-2, күндіз </a:t>
            </a:r>
            <a:r>
              <a:rPr lang="kk-KZ" sz="1200" smtClean="0">
                <a:latin typeface="Times New Roman" pitchFamily="18" charset="0"/>
                <a:cs typeface="Times New Roman" pitchFamily="18" charset="0"/>
              </a:rPr>
              <a:t>15-17 </a:t>
            </a:r>
            <a:r>
              <a:rPr lang="kk-KZ" sz="1200" smtClean="0">
                <a:latin typeface="Times New Roman" pitchFamily="18" charset="0"/>
                <a:cs typeface="Times New Roman" pitchFamily="18" charset="0"/>
              </a:rPr>
              <a:t>градус жылы.</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07 наурызға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наурыз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07 </a:t>
            </a:r>
            <a:r>
              <a:rPr lang="ru-RU" sz="1100" b="1" dirty="0" err="1" smtClean="0">
                <a:latin typeface="Times New Roman" pitchFamily="18" charset="0"/>
                <a:ea typeface="Times New Roman KZ" pitchFamily="18" charset="0"/>
                <a:cs typeface="Times New Roman" pitchFamily="18" charset="0"/>
              </a:rPr>
              <a:t>наурыз</a:t>
            </a:r>
            <a:r>
              <a:rPr lang="kk-KZ" sz="1100" b="1" dirty="0" smtClean="0">
                <a:latin typeface="Times New Roman KZ" pitchFamily="18" charset="0"/>
                <a:ea typeface="Times New Roman KZ"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Шығыстан жел соғады, күші 5-10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4934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87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289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14871</TotalTime>
  <Words>547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3046</cp:revision>
  <cp:lastPrinted>2021-07-01T03:56:27Z</cp:lastPrinted>
  <dcterms:created xsi:type="dcterms:W3CDTF">2018-03-27T06:03:00Z</dcterms:created>
  <dcterms:modified xsi:type="dcterms:W3CDTF">2023-03-05T07:59:21Z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