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8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a:solidFill>
                  <a:srgbClr val="0070C0"/>
                </a:solidFill>
                <a:latin typeface="Times New Roman" panose="02020603050405020304" pitchFamily="18" charset="0"/>
                <a:cs typeface="Times New Roman" panose="02020603050405020304" pitchFamily="18" charset="0"/>
              </a:rPr>
              <a:t>әне </a:t>
            </a:r>
            <a:r>
              <a:rPr lang="ru-RU" altLang="ru-RU" sz="1400" b="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79474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64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01603602"/>
              </p:ext>
            </p:extLst>
          </p:nvPr>
        </p:nvGraphicFramePr>
        <p:xfrm>
          <a:off x="4999735" y="4090785"/>
          <a:ext cx="4712934" cy="235211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16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627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52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Calibri" panose="020F0502020204030204" pitchFamily="34" charset="0"/>
                          <a:cs typeface="Times New Roman" panose="02020603050405020304" pitchFamily="18" charset="0"/>
                        </a:rPr>
                        <a:t>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144013">
                <a:tc>
                  <a:txBody>
                    <a:bodyPr/>
                    <a:lstStyle/>
                    <a:p>
                      <a:r>
                        <a:rPr lang="kk-KZ" sz="1200" dirty="0" smtClean="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37636527"/>
                  </a:ext>
                </a:extLst>
              </a:tr>
            </a:tbl>
          </a:graphicData>
        </a:graphic>
      </p:graphicFrame>
      <p:sp>
        <p:nvSpPr>
          <p:cNvPr id="16" name="Прямоугольник 15"/>
          <p:cNvSpPr/>
          <p:nvPr/>
        </p:nvSpPr>
        <p:spPr>
          <a:xfrm>
            <a:off x="4944224" y="91902"/>
            <a:ext cx="482995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a:t>
            </a:r>
            <a:r>
              <a:rPr lang="kk-KZ" sz="1200" dirty="0" smtClean="0">
                <a:latin typeface="Times New Roman" pitchFamily="18" charset="0"/>
                <a:cs typeface="Times New Roman" pitchFamily="18" charset="0"/>
              </a:rPr>
              <a:t>жауын-шашын </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оңтүстік-батыстан соғады</a:t>
            </a:r>
            <a:r>
              <a:rPr lang="kk-KZ" sz="1200" dirty="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0-2 градус </a:t>
            </a:r>
            <a:r>
              <a:rPr lang="kk-KZ" sz="1200" dirty="0" smtClean="0">
                <a:latin typeface="Times New Roman" pitchFamily="18" charset="0"/>
                <a:cs typeface="Times New Roman" pitchFamily="18" charset="0"/>
              </a:rPr>
              <a:t>жылы.</a:t>
            </a:r>
            <a:endParaRPr lang="kk-KZ" sz="1200" dirty="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07</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наурыз</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наурызға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солтүстік-батыстан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7-9</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smtClean="0">
                <a:solidFill>
                  <a:schemeClr val="tx1"/>
                </a:solidFill>
                <a:latin typeface="Times New Roman" panose="02020603050405020304" pitchFamily="18" charset="0"/>
                <a:cs typeface="Times New Roman" panose="02020603050405020304" pitchFamily="18" charset="0"/>
              </a:rPr>
              <a:t>06 </a:t>
            </a:r>
            <a:r>
              <a:rPr lang="ru-RU" sz="1200" b="1" dirty="0" err="1" smtClean="0">
                <a:solidFill>
                  <a:schemeClr val="tx1"/>
                </a:solidFill>
                <a:latin typeface="Times New Roman" panose="02020603050405020304" pitchFamily="18" charset="0"/>
                <a:cs typeface="Times New Roman" panose="02020603050405020304" pitchFamily="18" charset="0"/>
              </a:rPr>
              <a:t>наурызда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07</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наурызда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7327" y="62189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18626</TotalTime>
  <Words>588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3324</cp:revision>
  <cp:lastPrinted>2021-07-01T03:56:27Z</cp:lastPrinted>
  <dcterms:created xsi:type="dcterms:W3CDTF">2018-03-27T06:03:00Z</dcterms:created>
  <dcterms:modified xsi:type="dcterms:W3CDTF">2023-03-05T06:40:09Z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