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84"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39374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64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наурызға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05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жауын-шашын</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қар</a:t>
            </a:r>
            <a:r>
              <a:rPr lang="en-US"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көктайғақ. Жел 15-20, күндіз екпіні 23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түнде 3-5 аяз, күндіз 0-2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06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ru-RU" altLang="ru-RU" sz="1200" b="1" dirty="0" err="1">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5-7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785959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83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0.519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94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0.312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341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0.068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36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0.181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0.031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13990</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2555</cp:revision>
  <cp:lastPrinted>2021-07-01T07:38:07Z</cp:lastPrinted>
  <dcterms:created xsi:type="dcterms:W3CDTF">2018-03-27T06:03:00Z</dcterms:created>
  <dcterms:modified xsi:type="dcterms:W3CDTF">2023-03-05T06:30:51Z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