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1" d="100"/>
          <a:sy n="101" d="100"/>
        </p:scale>
        <p:origin x="132" y="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47361465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0442518"/>
              </p:ext>
            </p:extLst>
          </p:nvPr>
        </p:nvGraphicFramePr>
        <p:xfrm>
          <a:off x="5007188" y="4021384"/>
          <a:ext cx="4667576" cy="1965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1532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1,325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3-5,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10-12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без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16828</TotalTime>
  <Words>602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2659</cp:revision>
  <cp:lastPrinted>2021-10-15T03:50:29Z</cp:lastPrinted>
  <dcterms:created xsi:type="dcterms:W3CDTF">2018-03-27T06:03:00Z</dcterms:created>
  <dcterms:modified xsi:type="dcterms:W3CDTF">2023-03-05T07:47:11Z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