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дождь.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днем временами 25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3-5,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18-20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134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4.5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14677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2967</cp:revision>
  <cp:lastPrinted>2023-03-05T06:19:00Z</cp:lastPrinted>
  <dcterms:created xsi:type="dcterms:W3CDTF">2018-03-27T06:03:00Z</dcterms:created>
  <dcterms:modified xsi:type="dcterms:W3CDTF">2023-03-05T06:19:38Z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