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820" autoAdjust="0"/>
    <p:restoredTop sz="94660"/>
  </p:normalViewPr>
  <p:slideViewPr>
    <p:cSldViewPr showGuides="1">
      <p:cViewPr>
        <p:scale>
          <a:sx n="110" d="100"/>
          <a:sy n="110" d="100"/>
        </p:scale>
        <p:origin x="-564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76872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42383058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(дождь, снег), гололед. Ветер юго-западный 15-20, днем порывы 25 м/с. Температура воздуха ночью 3-5 мороза, днем  0-2 тепла.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849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13965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2927</cp:revision>
  <cp:lastPrinted>2021-07-01T03:56:27Z</cp:lastPrinted>
  <dcterms:created xsi:type="dcterms:W3CDTF">2018-03-27T06:03:00Z</dcterms:created>
  <dcterms:modified xsi:type="dcterms:W3CDTF">2023-03-05T06:49:27Z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