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816624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300090"/>
            <a:ext cx="479891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ночью небольшой снег.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8-10 мороза, днем около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0 градусов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07 марта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юго-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3-5 мороза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88840"/>
            <a:ext cx="4610598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метеорологические условия будут способствовать рассеиванию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0350" y="3064697"/>
            <a:ext cx="4717409" cy="30777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521870"/>
              </p:ext>
            </p:extLst>
          </p:nvPr>
        </p:nvGraphicFramePr>
        <p:xfrm>
          <a:off x="5046663" y="3897847"/>
          <a:ext cx="4645221" cy="2404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15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20840</TotalTime>
  <Words>649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3386</cp:revision>
  <cp:lastPrinted>2021-11-30T05:55:24Z</cp:lastPrinted>
  <dcterms:created xsi:type="dcterms:W3CDTF">2018-03-27T06:03:00Z</dcterms:created>
  <dcterms:modified xsi:type="dcterms:W3CDTF">2023-03-05T05:47:47Z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