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6" d="100"/>
          <a:sy n="76" d="100"/>
        </p:scale>
        <p:origin x="120" y="91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2BB6112-B5E7-49C6-9E35-D3BFD741219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051923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95880-DCAE-4ED6-876B-A3FA9870CA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17177-F93C-425D-8727-1FAF4F6E7F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66A48-526B-4008-B6C5-FD22F466FB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24801-788B-4AD0-9B40-71E959EB09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2C252-61AE-4831-8609-8663CCC025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DB301-6F7D-4451-8B5C-695931B2DF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4C01A-D813-45BE-8017-DB8831E31E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D519B-1264-47D6-A3A1-874E3A360A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388DD-5D32-4EEC-8A66-1C6622C0CF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7472A-E1C9-42AB-B6F5-30F1E555A2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9D221-0D27-42B3-A005-05D2A1DD0B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C42DF60-45D0-495F-BAC4-7614A8FCB4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 err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05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марта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05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марта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06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марта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юго-восточный 3-8 м/с. Температура воздуха ночью 6-8, днем </a:t>
            </a:r>
            <a:r>
              <a:rPr lang="kk-KZ" dirty="0">
                <a:solidFill>
                  <a:schemeClr val="tx1"/>
                </a:solidFill>
              </a:rPr>
              <a:t>14-16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altLang="zh-CN" dirty="0">
              <a:solidFill>
                <a:schemeClr val="tx1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>
              <a:buFont typeface="Arial" charset="0"/>
              <a:buNone/>
            </a:pPr>
            <a:r>
              <a:rPr lang="ru-RU" altLang="ru-RU" dirty="0">
                <a:solidFill>
                  <a:schemeClr val="tx1"/>
                </a:solidFill>
              </a:rPr>
              <a:t>Переменная облачность, без осадков. Ветер 0-5 м/с. Температура воздуха </a:t>
            </a:r>
            <a:r>
              <a:rPr lang="ru-RU" altLang="ru-RU" dirty="0" smtClean="0">
                <a:solidFill>
                  <a:schemeClr val="tx1"/>
                </a:solidFill>
              </a:rPr>
              <a:t>4-6 </a:t>
            </a:r>
            <a:r>
              <a:rPr lang="ru-RU" altLang="ru-RU" dirty="0">
                <a:solidFill>
                  <a:schemeClr val="tx1"/>
                </a:solidFill>
              </a:rPr>
              <a:t>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06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марта 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07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марта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 smtClean="0">
                <a:solidFill>
                  <a:schemeClr val="tx1"/>
                </a:solidFill>
              </a:rPr>
              <a:t>повышенный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710906"/>
              </p:ext>
            </p:extLst>
          </p:nvPr>
        </p:nvGraphicFramePr>
        <p:xfrm>
          <a:off x="4953000" y="4305300"/>
          <a:ext cx="4684713" cy="2229486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456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464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6742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409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638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Г.А.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Досболова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15724</TotalTime>
  <Words>767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3192</cp:revision>
  <cp:lastPrinted>2021-07-01T09:11:30Z</cp:lastPrinted>
  <dcterms:created xsi:type="dcterms:W3CDTF">2018-03-27T06:03:00Z</dcterms:created>
  <dcterms:modified xsi:type="dcterms:W3CDTF">2023-03-05T07:50:39Z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