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85" autoAdjust="0"/>
  </p:normalViewPr>
  <p:slideViewPr>
    <p:cSldViewPr showGuides="1">
      <p:cViewPr varScale="1">
        <p:scale>
          <a:sx n="112" d="100"/>
          <a:sy n="112" d="100"/>
        </p:scale>
        <p:origin x="202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34343986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64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8365" y="299960"/>
            <a:ext cx="4709651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                                                                                               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</a:t>
            </a:r>
          </a:p>
          <a:p>
            <a:pPr lvl="0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ночью и утром осадки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(дождь, снег). Низовая метель, гололед. Ветер юго-западный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15-20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3-5 мороза,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 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21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</a:p>
          <a:p>
            <a:pPr lvl="0">
              <a:defRPr/>
            </a:pP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утром снег,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низовая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метель.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9-14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8-10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983620153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8650" y="3839537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11205769"/>
              </p:ext>
            </p:extLst>
          </p:nvPr>
        </p:nvGraphicFramePr>
        <p:xfrm>
          <a:off x="5030050" y="4288930"/>
          <a:ext cx="4691064" cy="19628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642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0359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820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,48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0,22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49882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61467" y="2371672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326508"/>
            <a:ext cx="4291013" cy="1666579"/>
            <a:chOff x="430190" y="3938039"/>
            <a:chExt cx="4291013" cy="182789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3691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С.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Кан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17222</TotalTime>
  <Words>612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2764</cp:revision>
  <cp:lastPrinted>2021-07-01T03:56:27Z</cp:lastPrinted>
  <dcterms:created xsi:type="dcterms:W3CDTF">2018-03-27T06:03:00Z</dcterms:created>
  <dcterms:modified xsi:type="dcterms:W3CDTF">2023-03-05T07:11:29Z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