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78347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осадки (дождь, снег), гололед. Ветер 15-20, днем порывы 23 м/с. Температура воздуха ночью 3-5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07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5-7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9312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14959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2591</cp:revision>
  <cp:lastPrinted>2021-07-01T03:56:27Z</cp:lastPrinted>
  <dcterms:created xsi:type="dcterms:W3CDTF">2018-03-27T06:03:00Z</dcterms:created>
  <dcterms:modified xsi:type="dcterms:W3CDTF">2023-03-05T06:30:53Z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