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3264724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марта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6575540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На дорогах гололедица.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(дождь, снег)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1-3° тепла 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20717</TotalTime>
  <Words>659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2857</cp:revision>
  <cp:lastPrinted>2021-10-18T15:52:53Z</cp:lastPrinted>
  <dcterms:created xsi:type="dcterms:W3CDTF">2018-03-27T06:03:00Z</dcterms:created>
  <dcterms:modified xsi:type="dcterms:W3CDTF">2023-03-05T08:08:36Z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