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8" d="100"/>
          <a:sy n="108" d="100"/>
        </p:scale>
        <p:origin x="-126"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53298593"/>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63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260319"/>
            <a:ext cx="475292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04 наурыз </a:t>
            </a:r>
            <a:r>
              <a:rPr lang="kk-KZ" altLang="ru-RU" sz="1200" b="1" dirty="0">
                <a:latin typeface="Times New Roman" panose="02020603050405020304" pitchFamily="18" charset="0"/>
                <a:cs typeface="Times New Roman" panose="02020603050405020304" pitchFamily="18" charset="0"/>
              </a:rPr>
              <a:t>2023 ж. сағ. 21-ден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наурыз 2023 ж. сағ. 21 дейін</a:t>
            </a:r>
          </a:p>
          <a:p>
            <a:r>
              <a:rPr lang="kk-KZ" sz="1200" dirty="0">
                <a:latin typeface="Times New Roman" panose="02020603050405020304" pitchFamily="18" charset="0"/>
                <a:cs typeface="Times New Roman" panose="02020603050405020304" pitchFamily="18" charset="0"/>
              </a:rPr>
              <a:t>Бұлтты, таңертең және </a:t>
            </a:r>
            <a:r>
              <a:rPr lang="kk-KZ" sz="1200" dirty="0" smtClean="0">
                <a:latin typeface="Times New Roman" panose="02020603050405020304" pitchFamily="18" charset="0"/>
                <a:cs typeface="Times New Roman" panose="02020603050405020304" pitchFamily="18" charset="0"/>
              </a:rPr>
              <a:t>күндіз жауын-шашын </a:t>
            </a:r>
            <a:r>
              <a:rPr lang="kk-KZ" sz="1200" dirty="0">
                <a:latin typeface="Times New Roman" panose="02020603050405020304" pitchFamily="18" charset="0"/>
                <a:cs typeface="Times New Roman" panose="02020603050405020304" pitchFamily="18" charset="0"/>
              </a:rPr>
              <a:t>(қар, жаңбыр</a:t>
            </a:r>
            <a:r>
              <a:rPr lang="kk-KZ" sz="1200" dirty="0" smtClean="0">
                <a:latin typeface="Times New Roman" panose="02020603050405020304" pitchFamily="18" charset="0"/>
                <a:cs typeface="Times New Roman" panose="02020603050405020304" pitchFamily="18" charset="0"/>
              </a:rPr>
              <a:t>). Жаяу </a:t>
            </a:r>
            <a:r>
              <a:rPr lang="kk-KZ" sz="1200" dirty="0">
                <a:latin typeface="Times New Roman" panose="02020603050405020304" pitchFamily="18" charset="0"/>
                <a:cs typeface="Times New Roman" panose="02020603050405020304" pitchFamily="18" charset="0"/>
              </a:rPr>
              <a:t>бұрқасын, </a:t>
            </a:r>
            <a:r>
              <a:rPr lang="kk-KZ" sz="1200" dirty="0" smtClean="0">
                <a:latin typeface="Times New Roman" panose="02020603050405020304" pitchFamily="18" charset="0"/>
                <a:cs typeface="Times New Roman" panose="02020603050405020304" pitchFamily="18" charset="0"/>
              </a:rPr>
              <a:t>көктайғақ.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a:t>
            </a:r>
            <a:r>
              <a:rPr lang="ru-RU" sz="1200" dirty="0" smtClean="0">
                <a:latin typeface="Times New Roman" panose="02020603050405020304" pitchFamily="18" charset="0"/>
                <a:cs typeface="Times New Roman" panose="02020603050405020304" pitchFamily="18" charset="0"/>
              </a:rPr>
              <a:t>, екпіні </a:t>
            </a:r>
            <a:r>
              <a:rPr lang="kk-KZ" sz="1200" dirty="0" smtClean="0">
                <a:latin typeface="Times New Roman" panose="02020603050405020304" pitchFamily="18" charset="0"/>
                <a:cs typeface="Times New Roman" panose="02020603050405020304" pitchFamily="18" charset="0"/>
              </a:rPr>
              <a:t>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0-2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06 наурыз</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kk-KZ" sz="1200" dirty="0">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күндіз жауын-шашын </a:t>
            </a:r>
            <a:r>
              <a:rPr lang="ru-RU" sz="1200" dirty="0">
                <a:latin typeface="Times New Roman" panose="02020603050405020304" pitchFamily="18" charset="0"/>
                <a:cs typeface="Times New Roman" panose="02020603050405020304" pitchFamily="18" charset="0"/>
              </a:rPr>
              <a:t>(қар,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жаяу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екпіні </a:t>
            </a:r>
            <a:r>
              <a:rPr lang="ru-RU" sz="1200" dirty="0">
                <a:latin typeface="Times New Roman" panose="02020603050405020304" pitchFamily="18" charset="0"/>
                <a:cs typeface="Times New Roman" panose="02020603050405020304" pitchFamily="18" charset="0"/>
              </a:rPr>
              <a:t>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300231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r>
                        <a:rPr lang="en-US"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617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a:t>
                      </a: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r>
                        <a:rPr lang="en-US"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smtClean="0">
                <a:latin typeface="Times New Roman" panose="02020603050405020304" pitchFamily="18" charset="0"/>
                <a:cs typeface="Times New Roman" panose="02020603050405020304" pitchFamily="18" charset="0"/>
              </a:rPr>
              <a:t>4</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440" y="2481643"/>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15953</TotalTime>
  <Words>604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2800</cp:revision>
  <cp:lastPrinted>2021-07-01T07:38:07Z</cp:lastPrinted>
  <dcterms:created xsi:type="dcterms:W3CDTF">2018-03-27T06:03:00Z</dcterms:created>
  <dcterms:modified xsi:type="dcterms:W3CDTF">2023-03-04T07:50:46Z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