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01" d="100"/>
          <a:sy n="101" d="100"/>
        </p:scale>
        <p:origin x="-96" y="-2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20999394"/>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04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04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93505016"/>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5013507" y="329465"/>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10-12</a:t>
            </a:r>
            <a:r>
              <a:rPr lang="kk-KZ" sz="1100" dirty="0">
                <a:latin typeface="Times New Roman" panose="02020603050405020304" pitchFamily="18" charset="0"/>
                <a:cs typeface="Times New Roman" panose="02020603050405020304" pitchFamily="18" charset="0"/>
              </a:rPr>
              <a:t>, күндіз 2-4 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8-13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20412</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3390</cp:revision>
  <cp:lastPrinted>2023-01-16T10:13:34Z</cp:lastPrinted>
  <dcterms:created xsi:type="dcterms:W3CDTF">2018-03-27T06:03:00Z</dcterms:created>
  <dcterms:modified xsi:type="dcterms:W3CDTF">2023-03-04T07:26:39Z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