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384" y="-30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7529941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көктайғақ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9-11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ru-RU" sz="1200" smtClean="0">
              <a:latin typeface="Times New Roman" pitchFamily="18" charset="0"/>
              <a:cs typeface="Times New Roman" pitchFamily="18" charset="0"/>
            </a:endParaRPr>
          </a:p>
          <a:p>
            <a:pPr lvl="0"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05 </a:t>
            </a:r>
            <a:r>
              <a:rPr lang="kk-KZ" sz="1200" b="1" dirty="0" smtClean="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06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xmlns=""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314835283"/>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1.413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16105</TotalTime>
  <Words>499</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2752</cp:revision>
  <cp:lastPrinted>2021-07-01T07:38:07Z</cp:lastPrinted>
  <dcterms:created xsi:type="dcterms:W3CDTF">2018-03-27T06:03:00Z</dcterms:created>
  <dcterms:modified xsi:type="dcterms:W3CDTF">2023-03-04T07:32:07Z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