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618012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4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95456863"/>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295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837636527"/>
                  </a:ext>
                </a:extLst>
              </a:tr>
            </a:tbl>
          </a:graphicData>
        </a:graphic>
      </p:graphicFrame>
      <p:sp>
        <p:nvSpPr>
          <p:cNvPr id="16" name="Прямоугольник 15"/>
          <p:cNvSpPr/>
          <p:nvPr/>
        </p:nvSpPr>
        <p:spPr>
          <a:xfrm>
            <a:off x="4944224" y="91902"/>
            <a:ext cx="4829952"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 күндіз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kk-KZ" sz="1200" dirty="0" smtClean="0">
                <a:latin typeface="Times New Roman" pitchFamily="18" charset="0"/>
                <a:cs typeface="Times New Roman" pitchFamily="18" charset="0"/>
              </a:rPr>
              <a:t>. Жел оңтүстік-батыстан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күндіз екпіні 18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 градус аяз, күндіз 1 градус аяз-1 градус жылы.</a:t>
            </a:r>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06</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05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Бұлтты, 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солтүстік-батысқа ауысып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екпіні 18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4</a:t>
            </a:r>
            <a:r>
              <a:rPr lang="kk-KZ" sz="1200" dirty="0" smtClean="0">
                <a:latin typeface="Times New Roman" pitchFamily="18" charset="0"/>
                <a:cs typeface="Times New Roman" pitchFamily="18" charset="0"/>
              </a:rPr>
              <a:t>-6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05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06</a:t>
            </a:r>
            <a:r>
              <a:rPr lang="kk-KZ" sz="1200" b="1" dirty="0" smtClean="0">
                <a:solidFill>
                  <a:schemeClr val="tx1"/>
                </a:solidFill>
                <a:latin typeface="Times New Roman" panose="02020603050405020304" pitchFamily="18" charset="0"/>
                <a:cs typeface="Times New Roman" panose="02020603050405020304" pitchFamily="18" charset="0"/>
              </a:rPr>
              <a:t> 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18616</TotalTime>
  <Words>604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3323</cp:revision>
  <cp:lastPrinted>2021-07-01T03:56:27Z</cp:lastPrinted>
  <dcterms:created xsi:type="dcterms:W3CDTF">2018-03-27T06:03:00Z</dcterms:created>
  <dcterms:modified xsi:type="dcterms:W3CDTF">2023-03-04T08:56:25Z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