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384" y="-30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05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04 </a:t>
            </a:r>
            <a:r>
              <a:rPr lang="ru-RU" sz="1100" b="1" dirty="0" err="1" smtClean="0">
                <a:latin typeface="Times New Roman" pitchFamily="18" charset="0"/>
                <a:cs typeface="Times New Roman" pitchFamily="18" charset="0"/>
              </a:rPr>
              <a:t>наурыз</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05 наурыз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en-US" sz="1200" dirty="0" smtClean="0">
                <a:latin typeface="Times New Roman" pitchFamily="18" charset="0"/>
                <a:cs typeface="Times New Roman" pitchFamily="18" charset="0"/>
              </a:rPr>
              <a:t>K</a:t>
            </a:r>
            <a:r>
              <a:rPr lang="kk-KZ" sz="1200" dirty="0" smtClean="0">
                <a:latin typeface="Times New Roman" pitchFamily="18" charset="0"/>
                <a:cs typeface="Times New Roman" pitchFamily="18" charset="0"/>
              </a:rPr>
              <a:t>өшпелі бұлтты,  жауын-шашынсыз. Оңтүстік- шығыстан жел соғады, күші 7-12 м/с. Ауа температурасы түнде 0-2, күндіз 16-18 градус жылы.</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06 наурызға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05 наурыз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06 </a:t>
            </a:r>
            <a:r>
              <a:rPr lang="ru-RU" sz="1100" b="1" dirty="0" err="1" smtClean="0">
                <a:latin typeface="Times New Roman" pitchFamily="18" charset="0"/>
                <a:ea typeface="Times New Roman KZ" pitchFamily="18" charset="0"/>
                <a:cs typeface="Times New Roman" pitchFamily="18" charset="0"/>
              </a:rPr>
              <a:t>наурыз</a:t>
            </a:r>
            <a:r>
              <a:rPr lang="kk-KZ" sz="1100" b="1" dirty="0" smtClean="0">
                <a:latin typeface="Times New Roman KZ" pitchFamily="18" charset="0"/>
                <a:ea typeface="Times New Roman KZ"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Шығыстан жел соғады, күші 5-10 м/с. Ауа </a:t>
            </a:r>
            <a:r>
              <a:rPr lang="kk-KZ" sz="1200" smtClean="0">
                <a:latin typeface="Times New Roman" pitchFamily="18" charset="0"/>
                <a:cs typeface="Times New Roman" pitchFamily="18" charset="0"/>
              </a:rPr>
              <a:t>температурасы 4-6 градус </a:t>
            </a:r>
            <a:r>
              <a:rPr lang="kk-KZ" sz="1200" dirty="0" smtClean="0">
                <a:latin typeface="Times New Roman" pitchFamily="18" charset="0"/>
                <a:cs typeface="Times New Roman" pitchFamily="18" charset="0"/>
              </a:rPr>
              <a:t>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06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0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635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53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Байменова А./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14849</TotalTime>
  <Words>539</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3041</cp:revision>
  <cp:lastPrinted>2021-07-01T03:56:27Z</cp:lastPrinted>
  <dcterms:created xsi:type="dcterms:W3CDTF">2018-03-27T06:03:00Z</dcterms:created>
  <dcterms:modified xsi:type="dcterms:W3CDTF">2023-03-04T08:55:40Z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