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9" d="100"/>
          <a:sy n="109" d="100"/>
        </p:scale>
        <p:origin x="-90" y="-10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62736"/>
          <a:ext cx="4787899" cy="4143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52412">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 (жаңбыр,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 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15246</TotalTime>
  <Words>529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2666</cp:revision>
  <cp:lastPrinted>2021-07-01T07:38:07Z</cp:lastPrinted>
  <dcterms:created xsi:type="dcterms:W3CDTF">2018-03-27T06:03:00Z</dcterms:created>
  <dcterms:modified xsi:type="dcterms:W3CDTF">2023-03-04T07:20:54Z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