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наурызға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04</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кей уақыттарда қар жауады. Оңтүстік-батыстан, батыстан жел соғады, күші 9-14 м/с. Ауа температурасы түнде 2-4, күндіз 0-2 градус суық болады.</a:t>
            </a:r>
          </a:p>
          <a:p>
            <a:pPr algn="ctr"/>
            <a:r>
              <a:rPr lang="kk-KZ" sz="1200" b="1" dirty="0" smtClean="0">
                <a:solidFill>
                  <a:srgbClr val="000000"/>
                </a:solidFill>
                <a:latin typeface="Times New Roman" pitchFamily="18" charset="0"/>
                <a:cs typeface="Times New Roman" pitchFamily="18" charset="0"/>
              </a:rPr>
              <a:t>06 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05</a:t>
            </a:r>
            <a:r>
              <a:rPr lang="kk-KZ" sz="1200" b="1" dirty="0" smtClean="0">
                <a:solidFill>
                  <a:srgbClr val="000000"/>
                </a:solidFill>
                <a:latin typeface="Times New Roman" pitchFamily="18" charset="0"/>
                <a:cs typeface="Times New Roman" pitchFamily="18" charset="0"/>
              </a:rPr>
              <a:t>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түнде кей уақыттарда қар жауады. Оңтүстік-батыстан, оңтүстіктен жел соғады, күші 9-14 м/с. Ауа температурасы  0 градус шамасында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5325616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itchFamily="18" charset="0"/>
                <a:cs typeface="Times New Roman" pitchFamily="18" charset="0"/>
                <a:sym typeface="+mn-ea"/>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7132</a:t>
                      </a:r>
                      <a:r>
                        <a:rPr sz="80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14384</TotalTime>
  <Words>528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2843</cp:revision>
  <cp:lastPrinted>2021-07-01T07:38:07Z</cp:lastPrinted>
  <dcterms:created xsi:type="dcterms:W3CDTF">2018-03-27T06:03:00Z</dcterms:created>
  <dcterms:modified xsi:type="dcterms:W3CDTF">2023-03-04T08:54:39Z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