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9" d="100"/>
          <a:sy n="109" d="100"/>
        </p:scale>
        <p:origin x="-90" y="-10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181800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96889335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жауын-шашын (жаңбыр, қар</a:t>
            </a:r>
            <a:r>
              <a:rPr lang="kk-KZ" sz="1200" dirty="0">
                <a:solidFill>
                  <a:prstClr val="black"/>
                </a:solidFill>
                <a:latin typeface="Times New Roman" pitchFamily="18" charset="0"/>
                <a:cs typeface="Times New Roman" pitchFamily="18" charset="0"/>
              </a:rPr>
              <a:t>). Жолдарда көктайғақ.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en-US"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r>
              <a:rPr lang="ru-RU"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17858</TotalTime>
  <Words>567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2681</cp:revision>
  <cp:lastPrinted>2021-07-01T03:56:27Z</cp:lastPrinted>
  <dcterms:created xsi:type="dcterms:W3CDTF">2018-03-27T06:03:00Z</dcterms:created>
  <dcterms:modified xsi:type="dcterms:W3CDTF">2023-03-04T07:24:36Z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