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4" d="100"/>
          <a:sy n="104" d="100"/>
        </p:scale>
        <p:origin x="-25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4278520"/>
              </p:ext>
            </p:extLst>
          </p:nvPr>
        </p:nvGraphicFramePr>
        <p:xfrm>
          <a:off x="307975" y="228560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183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a:t>
                      </a:r>
                      <a:r>
                        <a:rPr lang="ru-RU"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95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05</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smtClean="0">
                <a:solidFill>
                  <a:srgbClr val="000000"/>
                </a:solidFill>
                <a:latin typeface="Times New Roman" panose="02020603050405020304" pitchFamily="18" charset="0"/>
                <a:cs typeface="Times New Roman" panose="02020603050405020304" pitchFamily="18" charset="0"/>
              </a:rPr>
              <a:t>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 2-4, күндіз 8-10 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05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4-6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19501</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2694</cp:revision>
  <cp:lastPrinted>2021-07-01T07:38:07Z</cp:lastPrinted>
  <dcterms:created xsi:type="dcterms:W3CDTF">2018-03-27T06:03:00Z</dcterms:created>
  <dcterms:modified xsi:type="dcterms:W3CDTF">2023-03-04T08:52:45Z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