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25457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аздаған жауын-шашын</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Жел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күндіз 1-3 аяз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39483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95</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0,594</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110</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0,368</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315</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0,063</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45</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0,226</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15</a:t>
                      </a:r>
                      <a:endParaRPr lang="x-none"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0,036</a:t>
                      </a:r>
                      <a:endParaRPr lang="x-none"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13988</TotalTime>
  <Words>542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2554</cp:revision>
  <cp:lastPrinted>2021-07-01T07:38:07Z</cp:lastPrinted>
  <dcterms:created xsi:type="dcterms:W3CDTF">2018-03-27T06:03:00Z</dcterms:created>
  <dcterms:modified xsi:type="dcterms:W3CDTF">2023-03-04T07:24:57Z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